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2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markakachestva.ru/uploads/posts/2018-08/1533892393_jekovata.jpg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markakachestva.ru/uploads/posts/2018-08/1533892303_dzhut.jp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jpeg"/><Relationship Id="rId4" Type="http://schemas.openxmlformats.org/officeDocument/2006/relationships/hyperlink" Target="https://market.yandex.ru/product--dzhutovyi-kanat-promsnast-dzhut/869945074?pp=904&amp;clid=2317545&amp;mclid=1002&amp;distr_type=7&amp;hid=15273597&amp;src_pof=2317545&amp;utm_source_service=market_widgets&amp;do-waremd5=visymecdettJlh5_8uQhDQ&amp;sku=101224626736&amp;utm_term=product_photo&amp;utm_content=offers-4&amp;utm_campaign=2317545&amp;utm_source=market_widget&amp;utm_medium=cpc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s://markakachestva.ru/uploads/posts/2018-08/1533892347_kamennaja-vata.jpg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arkakachestva.ru/rating-of/2278-luchshij-uteplitel-dlja-derevjannogo-doma.html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markakachestva.ru/uploads/posts/2018-08/1533892663_penoplast.jpg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markakachestva.ru/uploads/posts/2018-08/1533892661_penopleks.jpg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markakachestva.ru/uploads/posts/2018-08/1533892644_keramzit.jpg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markakachestva.ru/uploads/posts/2018-08/1533892557_shlakovata.jpg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markakachestva.ru/uploads/posts/2018-08/1533892500_penofol.jpg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markakachestva.ru/uploads/posts/2018-08/1533892455_steklovata.jpg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markakachestva.ru/uploads/posts/2018-08/1533892387_izolon.jpg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Мастер – класс </a:t>
            </a:r>
            <a:br>
              <a:rPr lang="ru-RU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9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Тема: Технология </a:t>
            </a:r>
            <a:r>
              <a:rPr lang="ru-RU" sz="49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утепления </a:t>
            </a:r>
            <a:r>
              <a:rPr lang="ru-RU" sz="49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фасадов брусчатых домов.  </a:t>
            </a:r>
            <a:r>
              <a:rPr lang="ru-RU" sz="49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9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9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9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9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Профессия: «Столяр строительный»</a:t>
            </a:r>
            <a:r>
              <a:rPr lang="ru-RU" sz="49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9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9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339752" y="5147320"/>
            <a:ext cx="61206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Мастер производственного обучения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Михеев Д.В.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Рисунок 23" descr="logotip-firmy-region-stroy-m-43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1512168" cy="20748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Эковата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★ Безопасность и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экологичность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s://markakachestva.ru/uploads/posts/2018-08/thumbs/1533892393_jekovata.jpg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420888"/>
            <a:ext cx="396044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427984" y="1556792"/>
            <a:ext cx="4572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Чтобы придать материалу стойкость к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биопоражению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добавляются антисептики и антипирены.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Эковата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не изменяет своих теплоизоляционных качеств при колебании влажности. 	Поэтому в деревянном доме никогда не появится конденсат. Защищая внутреннее пространство от шума и холода, утеплитель не выделяет вредных соединений.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514806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Джут ★ Лучший утеплитель для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межвенцовых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стыков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https://markakachestva.ru/uploads/posts/2018-08/thumbs/1533892303_dzhut.jpg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628800"/>
            <a:ext cx="4176464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s://avatars.mds.yandex.net/get-mpic/4397502/img_id2506197275925117681.jpeg/100x100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1412776"/>
            <a:ext cx="3744416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076056" y="548680"/>
            <a:ext cx="38158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Джутовый канат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Каменная вата 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★ Универсальный теплоизолятор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https://markakachestva.ru/uploads/posts/2018-08/thumbs/1533892347_kamennaja-vata.jpg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56792"/>
            <a:ext cx="396044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427984" y="1305342"/>
            <a:ext cx="471601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Прекрасным универсальным теплоизолятором для деревянного дома становится каменная вата. Она делается путем расплава таких горных пород, как базальт. В каменные волокна добавляются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гидрофобизирующие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компоненты, а также карбамид и формальдегидные смолы.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	Материал чаще всего применяется для теплоизоляции стен снаружи, хотя и внутреннее утепление возможно с каменной ватой. Эксперты отмечают такие сильные стороны теплоизолятора, как негорючесть (600°С), высокая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паропроницаемость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и низкая теплопроводность.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Виниловый </a:t>
            </a: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сайдинг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499992" y="744811"/>
            <a:ext cx="4644008" cy="62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5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Презентабельность – большой выбор фактур и цветовой гаммы.</a:t>
            </a:r>
            <a:endParaRPr kumimoji="0" lang="ru-RU" sz="25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Универсальность – ввиду небольшого веса и способа монтажа может использоваться практически по любым видам оснований, как с утеплителем, так и без.</a:t>
            </a:r>
            <a:endParaRPr kumimoji="0" lang="ru-RU" sz="25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Простота монтажа. </a:t>
            </a:r>
            <a:endParaRPr kumimoji="0" lang="ru-RU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Долговечность – полимер устойчив к температурным воздействиям, влаге, не подвержен коррозии.</a:t>
            </a:r>
            <a:endParaRPr kumimoji="0" lang="ru-RU" sz="25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Фото фасад виниловый сайдинг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96752"/>
            <a:ext cx="4320480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Металлический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сайдинг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Фото фасад металлический сайдинг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12776"/>
            <a:ext cx="3384376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635896" y="1196752"/>
            <a:ext cx="53285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К преимуществам металлического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сайдинга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относится и долговечность с декоративностью, и универсальность с простотой монтажа. Плюс, металл не боится механических воздействий, не горит и не трескается на морозе, а по сроку службы даже превосходит виниловые аналоги.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Фиброцементный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сайдинг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Фото фасад фиброцементный сайдинг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8840"/>
            <a:ext cx="432048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355976" y="908720"/>
            <a:ext cx="478802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Фиброцемент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на фасаде комбинируют с натуральной древесиной, камнем и штукатуркой. Прочность, долговечность и износостойкость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фиброцементной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доски выше, чем виниловой, металл же уступает ей по достоверности, но по стоимости этот вид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сайдинга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самый дорогой. Относительно большая масса (15-18 м²) не недостаток, такой вес выдержит любое основание, будь то монолит, кладка или деревянный каркас.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70784" cy="4896544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Виды фасадных панелей :</a:t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Полимерные – не считая вида, от винилового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сайдинга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отличаются большей толщиной.</a:t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Фиброцементные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– отличие только в форме и фактуре.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Фото фиброцементные панели на фасад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4860032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275211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</a:t>
            </a:r>
            <a:r>
              <a:rPr kumimoji="0" lang="ru-RU" sz="36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асадные панели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490066"/>
          </a:xfrm>
        </p:spPr>
        <p:txBody>
          <a:bodyPr>
            <a:normAutofit fontScale="90000"/>
          </a:bodyPr>
          <a:lstStyle/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ТОП-10 лучших утеплителей для деревянного дома</a:t>
            </a:r>
            <a:endParaRPr lang="ru-RU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908720"/>
          <a:ext cx="9144000" cy="5673844"/>
        </p:xfrm>
        <a:graphic>
          <a:graphicData uri="http://schemas.openxmlformats.org/drawingml/2006/table">
            <a:tbl>
              <a:tblPr/>
              <a:tblGrid>
                <a:gridCol w="550934"/>
                <a:gridCol w="2239674"/>
                <a:gridCol w="6353392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3B3B3B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sng" dirty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 tooltip="Первое место"/>
                        </a:rPr>
                        <a:t>Каменная вата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Универсальный теплоизолятор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314">
                <a:tc>
                  <a:txBody>
                    <a:bodyPr/>
                    <a:lstStyle/>
                    <a:p>
                      <a:pPr algn="ctr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3B3B3B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sng" dirty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 tooltip="Второе место"/>
                        </a:rPr>
                        <a:t>Джут</a:t>
                      </a:r>
                      <a:endParaRPr lang="ru-RU" sz="2000" b="1" u="sng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Лучший утеплитель для </a:t>
                      </a:r>
                      <a:r>
                        <a:rPr lang="ru-RU" sz="2000" b="1" dirty="0" err="1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межвенцовых</a:t>
                      </a:r>
                      <a:r>
                        <a:rPr lang="ru-RU" sz="2000" b="1" dirty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стыков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580">
                <a:tc>
                  <a:txBody>
                    <a:bodyPr/>
                    <a:lstStyle/>
                    <a:p>
                      <a:pPr algn="ctr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3B3B3B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sng" dirty="0" err="1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 tooltip="Третье место"/>
                        </a:rPr>
                        <a:t>Эковата</a:t>
                      </a:r>
                      <a:endParaRPr lang="ru-RU" sz="2000" b="1" u="sng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Безопасность и </a:t>
                      </a:r>
                      <a:r>
                        <a:rPr lang="ru-RU" sz="2000" b="1" dirty="0" err="1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экологичность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838">
                <a:tc>
                  <a:txBody>
                    <a:bodyPr/>
                    <a:lstStyle/>
                    <a:p>
                      <a:pPr algn="ctr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3B3B3B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sng" dirty="0" err="1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 tooltip="Четвертое место"/>
                        </a:rPr>
                        <a:t>Изолон</a:t>
                      </a:r>
                      <a:endParaRPr lang="ru-RU" sz="2000" b="1" u="sng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Самый современный теплоизолятор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096">
                <a:tc>
                  <a:txBody>
                    <a:bodyPr/>
                    <a:lstStyle/>
                    <a:p>
                      <a:pPr algn="ctr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3B3B3B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sng" dirty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 tooltip="Пятое место"/>
                        </a:rPr>
                        <a:t>Стекловата</a:t>
                      </a:r>
                      <a:endParaRPr lang="ru-RU" sz="2000" b="1" u="sng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Эластичность и прочность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3B3B3B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sng" dirty="0" err="1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 tooltip="Шестое место"/>
                        </a:rPr>
                        <a:t>Пенофол</a:t>
                      </a:r>
                      <a:endParaRPr lang="ru-RU" sz="2000" b="1" u="sng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Самый тонкий внутренний утеплитель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3B3B3B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sng" dirty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 tooltip="Седьмое место"/>
                        </a:rPr>
                        <a:t>Шлаковая вата</a:t>
                      </a:r>
                      <a:endParaRPr lang="ru-RU" sz="2000" b="1" u="sng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Доступность и стойкость к </a:t>
                      </a:r>
                      <a:r>
                        <a:rPr lang="ru-RU" sz="2000" b="1" dirty="0" err="1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биопоражению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3B3B3B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sng" dirty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 tooltip="Восьмое место"/>
                        </a:rPr>
                        <a:t>Керамзит</a:t>
                      </a:r>
                      <a:endParaRPr lang="ru-RU" sz="2000" b="1" u="sng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Теплоизолятор для бетонных оснований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3B3B3B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sng" dirty="0" err="1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 tooltip="Девятое место"/>
                        </a:rPr>
                        <a:t>Пеноплекс</a:t>
                      </a:r>
                      <a:endParaRPr lang="ru-RU" sz="2000" b="1" u="sng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Максимальная эффективность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sng" dirty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 tooltip="Десятое место"/>
                        </a:rPr>
                        <a:t>Пенопласт</a:t>
                      </a:r>
                      <a:endParaRPr lang="ru-RU" sz="2000" b="1" u="sng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B3B3B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Доступность и легкость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755" marR="71755" marT="107950" marB="107950" anchor="ctr">
                    <a:lnL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Пенопласт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s://markakachestva.ru/uploads/posts/2018-08/thumbs/1533892663_penoplast.jpg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52736"/>
            <a:ext cx="4716016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788024" y="0"/>
            <a:ext cx="42484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Доступность, легкость 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экологичность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материала делает его одним из лучших теплоизоляторов для потолка изнутри. Пенопласт прост в монтаже, он режется канцелярским ножом, а фиксируется с помощью клея, гвоздей, шурупов. 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На теплоизоляцию можно наносить самые разнообразные финишные покрытия.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Главным минусом пенопласта является горючесть. 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962672" cy="70609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Пеноплекс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s://markakachestva.ru/uploads/posts/2018-08/thumbs/1533892661_penopleks.jpg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52736"/>
            <a:ext cx="5292080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5364088" y="190876"/>
            <a:ext cx="3779912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roxima Nova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достоинствам синтетического теплоизолятора эксперты относят высокую прочность, возможность наносить штукатурку и краску. Благодаря этому расширяется горизонт проведения отделочных работ. Несомненным плюсом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пеноплекса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станет малый вес, простота монтажа, а также продолжительный срок службы изоляции.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А вот к низкой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паропроницаемости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специалистов неоднозначное отношение. Дышащие способности деревянного дома ухудшаются, поэтому придется позаботиться о системе вентиляции. К минусам стоит отнести высокую цену и горючесть материала (класс Г4).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2386608" cy="792088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Керамзит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s://markakachestva.ru/uploads/posts/2018-08/thumbs/1533892644_keramzit.jpg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124744"/>
            <a:ext cx="4248472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788024" y="908720"/>
            <a:ext cx="40324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Этот материал представляет собой небольшие камешки определенной величины (10-20 мм). 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58816" cy="850106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Шлаковая вата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s://markakachestva.ru/uploads/posts/2018-08/thumbs/1533892557_shlakovata.jpg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412776"/>
            <a:ext cx="4104456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644008" y="246003"/>
            <a:ext cx="4499992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Материал отличается гибкостью, что позволяет качественно утеплять криволинейные поверхности. Теплоизолятор хорошо удерживает тепло в деревянном доме, не пропускает шум с улицы, отпугивает грызунов и насекомых.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Пользователи отмечают несколько существенных недостатков у шлаковаты. Она впитывает влагу, а при намокании образуется кислая среда, способная разрушать металлические элементы.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42792" cy="99412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Пенофол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Самый тонкий внутренний утеплитель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s://markakachestva.ru/uploads/posts/2018-08/thumbs/1533892500_penofol.jpg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28800"/>
            <a:ext cx="4788024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572000" y="188640"/>
            <a:ext cx="446449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Пенофол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представляет собой отражающий утеплитель, созданный на основе вспененного полиэтилена. Благодаря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фольгированному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покрытию он демонстрирует низкую теплопроводность даже при малой толщине. Есть три разновидности: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пенофол-А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имеет один слой алюминиевой фольги,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пенофол-В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отличается двухсторонним покрытием, 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пенофол-С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 одной стороны защищен фольгой, а с другой имеет самоклеящуюся поверхность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1144" cy="135416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Стекловата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/>
              <a:t>★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 Эластичность и прочность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s://markakachestva.ru/uploads/posts/2018-08/thumbs/1533892455_steklovata.jpg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88840"/>
            <a:ext cx="4896544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860032" y="2708920"/>
            <a:ext cx="428396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К достоинствам стекловаты специалисты  относят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паропроницае-мость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низкую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теплоп-роводность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инертность к химическим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соедине-ниям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Изолон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★ Самый современный теплоизолятор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https://markakachestva.ru/uploads/posts/2018-08/thumbs/1533892387_izolon.jpg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44824"/>
            <a:ext cx="3816424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283968" y="1340768"/>
            <a:ext cx="4572000" cy="46782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	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Изолон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представляет собой вспененный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пенополиэтилен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некоторые модификации имеют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фольгированное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покрытие, а также самоклеящейся слой.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К сильным сторонам теплоизолятора стоит отнести небольшой вес, низкую теплопроводность, удобство монтажа. Утеплитель не выделяет вредных веществ даже при нагревании до 100°С. В нем не заводятся насекомые и мыши, не появляются грибки и плесень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331</TotalTime>
  <Words>147</Words>
  <Application>Microsoft Office PowerPoint</Application>
  <PresentationFormat>Экран (4:3)</PresentationFormat>
  <Paragraphs>81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        Мастер – класс    Тема: Технология утепления фасадов брусчатых домов.     Профессия: «Столяр строительный» </vt:lpstr>
      <vt:lpstr>ТОП-10 лучших утеплителей для деревянного дома</vt:lpstr>
      <vt:lpstr>Пенопласт</vt:lpstr>
      <vt:lpstr>Пеноплекс</vt:lpstr>
      <vt:lpstr>Керамзит</vt:lpstr>
      <vt:lpstr>Шлаковая вата</vt:lpstr>
      <vt:lpstr>Пенофол  Самый тонкий внутренний утеплитель</vt:lpstr>
      <vt:lpstr>   Стекловата ★ Эластичность и прочность </vt:lpstr>
      <vt:lpstr>     Изолон ★ Самый современный теплоизолятор     </vt:lpstr>
      <vt:lpstr> Эковата  ★ Безопасность и экологичность </vt:lpstr>
      <vt:lpstr>  Джут ★ Лучший утеплитель для межвенцовых стыков </vt:lpstr>
      <vt:lpstr>  Каменная вата  ★ Универсальный теплоизолятор  </vt:lpstr>
      <vt:lpstr>   Виниловый сайдинг    </vt:lpstr>
      <vt:lpstr>Металлический сайдинг</vt:lpstr>
      <vt:lpstr>Фиброцементный  сайдинг</vt:lpstr>
      <vt:lpstr>  Виды фасадных панелей : Полимерные – не считая вида, от винилового сайдинга отличаются большей толщиной. Фиброцементные – отличие только в форме и фактуре.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ТОП-10 лучших утеплителей для деревянного дома</dc:title>
  <cp:lastModifiedBy>Кадры</cp:lastModifiedBy>
  <cp:revision>23</cp:revision>
  <dcterms:modified xsi:type="dcterms:W3CDTF">2021-12-01T00:11:03Z</dcterms:modified>
</cp:coreProperties>
</file>