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markakachestva.ru/uploads/posts/2018-08/1533892393_jekovata.jp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markakachestva.ru/uploads/posts/2018-08/1533892303_dzhut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hyperlink" Target="https://market.yandex.ru/product--dzhutovyi-kanat-promsnast-dzhut/869945074?pp=904&amp;clid=2317545&amp;mclid=1002&amp;distr_type=7&amp;hid=15273597&amp;src_pof=2317545&amp;utm_source_service=market_widgets&amp;do-waremd5=visymecdettJlh5_8uQhDQ&amp;sku=101224626736&amp;utm_term=product_photo&amp;utm_content=offers-4&amp;utm_campaign=2317545&amp;utm_source=market_widget&amp;utm_medium=cp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markakachestva.ru/uploads/posts/2018-08/1533892347_kamennaja-vata.jp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akachestva.ru/rating-of/2278-luchshij-uteplitel-dlja-derevjannogo-doma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arkakachestva.ru/uploads/posts/2018-08/1533892663_penoplast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arkakachestva.ru/uploads/posts/2018-08/1533892661_penopleks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arkakachestva.ru/uploads/posts/2018-08/1533892644_keramzit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arkakachestva.ru/uploads/posts/2018-08/1533892557_shlakovata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markakachestva.ru/uploads/posts/2018-08/1533892500_penofol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markakachestva.ru/uploads/posts/2018-08/1533892455_steklovata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markakachestva.ru/uploads/posts/2018-08/1533892387_izolon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Мастер – класс </a:t>
            </a:r>
            <a:b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Тема: Технология </a:t>
            </a:r>
            <a:r>
              <a:rPr lang="ru-RU" sz="49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утепления </a:t>
            </a:r>
            <a:r>
              <a:rPr lang="ru-RU" sz="49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фасадов брусчатых домов.  </a:t>
            </a:r>
            <a: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Профессия: «Столяр строительный»</a:t>
            </a:r>
            <a: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39752" y="5147320"/>
            <a:ext cx="6120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 производственного обучения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Михеев Д.В.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23" descr="logotip-firmy-region-stroy-m-43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512168" cy="2074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Эковата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★ Безопасность 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markakachestva.ru/uploads/posts/2018-08/thumbs/1533892393_jekovata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0888"/>
            <a:ext cx="396044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27984" y="1556792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Чтобы придать материалу стойкость 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биопоражению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добавляются антисептики и антипирены.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Эковата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не изменяет своих теплоизоляционных качеств при колебании влажности. 	Поэтому в деревянном доме никогда не появится конденсат. Защищая внутреннее пространство от шума и холода, утеплитель не выделяет вредных соединений.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14806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Джут ★ Лучший утеплитель для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межвенцовых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стыков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s://markakachestva.ru/uploads/posts/2018-08/thumbs/1533892303_dzhut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1764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avatars.mds.yandex.net/get-mpic/4397502/img_id2506197275925117681.jpeg/100x100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412776"/>
            <a:ext cx="374441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76056" y="548680"/>
            <a:ext cx="3815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Джутовый канат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Каменная вата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★ Универсальный теплоизолятор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s://markakachestva.ru/uploads/posts/2018-08/thumbs/1533892347_kamennaja-vata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9604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27984" y="1305342"/>
            <a:ext cx="47160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Прекрасным универсальным теплоизолятором для деревянного дома становится каменная вата. Она делается путем расплава таких горных пород, как базальт. В каменные волокна добавляются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гидрофобизирующие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компоненты, а также карбамид и формальдегидные смолы.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	Материал чаще всего применяется для теплоизоляции стен снаружи, хотя и внутреннее утепление возможно с каменной ватой. Эксперты отмечают такие сильные стороны теплоизолятора, как негорючесть (600°С), высокая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паропроницаемость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низкая теплопроводность.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Виниловый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сайдинг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499992" y="744811"/>
            <a:ext cx="4644008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Презентабельность – большой выбор фактур и цветовой гаммы.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Универсальность – ввиду небольшого веса и способа монтажа может использоваться практически по любым видам оснований, как с утеплителем, так и без.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Простота монтажа. 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Долговечность – полимер устойчив к температурным воздействиям, влаге, не подвержен коррозии.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Фото фасад виниловый сайдинг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32048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Металлический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сайдинг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фасад металлический сайдинг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38437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635896" y="1196752"/>
            <a:ext cx="53285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К преимуществам металлического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сайдинга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относится и долговечность с декоративностью, и универсальность с простотой монтажа. Плюс, металл не боится механических воздействий, не горит и не трескается на морозе, а по сроку службы даже превосходит виниловые аналоги.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Фиброцементный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сайдинг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фасад фиброцементный сайдинг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43204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355976" y="908720"/>
            <a:ext cx="47880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Фиброцемент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фасаде комбинируют с натуральной древесиной, камнем и штукатуркой. Прочность, долговечность и износостойкость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фиброцементной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доски выше, чем виниловой, металл же уступает ей по достоверности, но по стоимости этот вид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сайдинга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самый дорогой. Относительно большая масса (15-18 м²) не недостаток, такой вес выдержит любое основание, будь то монолит, кладка или деревянный каркас.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268760"/>
            <a:ext cx="3970784" cy="489654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Виды фасадных панелей :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Полимерные – не считая вида, от винилового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сайдинга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отличаются большей толщиной.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Фиброцементные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– отличие только в форме и фактуре.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Фото фиброцементные панели на фасад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8600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27521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3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асадные панели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49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ТОП-10 лучших утеплителей для деревянного дома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908720"/>
          <a:ext cx="9144000" cy="5673844"/>
        </p:xfrm>
        <a:graphic>
          <a:graphicData uri="http://schemas.openxmlformats.org/drawingml/2006/table">
            <a:tbl>
              <a:tblPr/>
              <a:tblGrid>
                <a:gridCol w="550934"/>
                <a:gridCol w="2239674"/>
                <a:gridCol w="6353392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Первое место"/>
                        </a:rPr>
                        <a:t>Каменная вата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Универсальный теплоизолятор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4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Второе место"/>
                        </a:rPr>
                        <a:t>Джут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Лучший утеплитель для </a:t>
                      </a:r>
                      <a:r>
                        <a:rPr lang="ru-RU" sz="2000" b="1" dirty="0" err="1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межвенцовых</a:t>
                      </a: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стыков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80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err="1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Третье место"/>
                        </a:rPr>
                        <a:t>Эковата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Безопасность и </a:t>
                      </a:r>
                      <a:r>
                        <a:rPr lang="ru-RU" sz="2000" b="1" dirty="0" err="1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экологичность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38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err="1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Четвертое место"/>
                        </a:rPr>
                        <a:t>Изолон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современный теплоизолятор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96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Пятое место"/>
                        </a:rPr>
                        <a:t>Стекловата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Эластичность и прочность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err="1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Шестое место"/>
                        </a:rPr>
                        <a:t>Пенофол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тонкий внутренний утеплитель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Седьмое место"/>
                        </a:rPr>
                        <a:t>Шлаковая вата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Доступность и стойкость к </a:t>
                      </a:r>
                      <a:r>
                        <a:rPr lang="ru-RU" sz="2000" b="1" dirty="0" err="1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биопоражению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Восьмое место"/>
                        </a:rPr>
                        <a:t>Керамзит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Теплоизолятор для бетонных оснований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3B3B3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err="1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Девятое место"/>
                        </a:rPr>
                        <a:t>Пеноплекс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Максимальная эффективность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Десятое место"/>
                        </a:rPr>
                        <a:t>Пенопласт</a:t>
                      </a:r>
                      <a:endParaRPr lang="ru-RU" sz="20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B3B3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Доступность и легкость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1755" marR="71755" marT="107950" marB="107950" anchor="ctr">
                    <a:lnL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Пенопласт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markakachestva.ru/uploads/posts/2018-08/thumbs/1533892663_penoplast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471601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88024" y="0"/>
            <a:ext cx="4248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Доступность, легкость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материала делает его одним из лучших теплоизоляторов для потолка изнутри. Пенопласт прост в монтаже, он режется канцелярским ножом, а фиксируется с помощью клея, гвоздей, шурупов.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На теплоизоляцию можно наносить самые разнообразные финишные покрытия.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Главным минусом пенопласта является горючесть.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Пеноплекс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markakachestva.ru/uploads/posts/2018-08/thumbs/1533892661_penopleks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529208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64088" y="190876"/>
            <a:ext cx="37799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roxima Nova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достоинствам синтетического теплоизолятора эксперты относят высокую прочность, возможность наносить штукатурку и краску. Благодаря этому расширяется горизонт проведения отделочных работ. Несомненным плюсом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пеноплекса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станет малый вес, простота монтажа, а также продолжительный срок службы изоляции.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А вот к низкой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паропроницаемости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специалистов неоднозначное отношение. Дышащие способности деревянного дома ухудшаются, поэтому придется позаботиться о системе вентиляции. К минусам стоит отнести высокую цену и горючесть материала (класс Г4).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2386608" cy="792088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Керамзит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markakachestva.ru/uploads/posts/2018-08/thumbs/1533892644_keramzit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24744"/>
            <a:ext cx="424847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88024" y="908720"/>
            <a:ext cx="4032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Этот материал представляет собой небольшие камешки определенной величины (10-20 мм).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Шлаковая вата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markakachestva.ru/uploads/posts/2018-08/thumbs/1533892557_shlakovata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41044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44008" y="246003"/>
            <a:ext cx="449999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Материал отличается гибкостью, что позволяет качественно утеплять криволинейные поверхности. Теплоизолятор хорошо удерживает тепло в деревянном доме, не пропускает шум с улицы, отпугивает грызунов и насекомых.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Пользователи отмечают несколько существенных недостатков у шлаковаты. Она впитывает влагу, а при намокании образуется кислая среда, способная разрушать металлические элементы.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99412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Пенофол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Самый тонкий внутренний утеплитель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markakachestva.ru/uploads/posts/2018-08/thumbs/1533892500_penofol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478802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72000" y="188640"/>
            <a:ext cx="4464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Пенофол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представляет собой отражающий утеплитель, созданный на основе вспененного полиэтилена. Благодаря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фольгированному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покрытию он демонстрирует низкую теплопроводность даже при малой толщине. Есть три разновидности: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пенофол-А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имеет один слой алюминиевой фольги,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пенофол-В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отличается двухсторонним покрытием, 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пенофол-С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одной стороны защищен фольгой, а с другой имеет самоклеящуюся поверхность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3541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Стекловата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>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 Эластичность и прочность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markakachestva.ru/uploads/posts/2018-08/thumbs/1533892455_steklovata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48965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860032" y="2708920"/>
            <a:ext cx="4283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К достоинствам стекловаты специалисты  относят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паропроницае-мость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низкую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теплоп-роводность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инертность к химическим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соедине-ниям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Изолон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★ Самый современный теплоизолятор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s://markakachestva.ru/uploads/posts/2018-08/thumbs/1533892387_izolon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381642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3968" y="1340768"/>
            <a:ext cx="4572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Изолон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представляет собой вспененный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пенополиэтилен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некоторые модификации имеют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фольгированное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покрытие, а также самоклеящейся слой.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К сильным сторонам теплоизолятора стоит отнести небольшой вес, низкую теплопроводность, удобство монтажа. Утеплитель не выделяет вредных веществ даже при нагревании до 100°С. В нем не заводятся насекомые и мыши, не появляются грибки и плесень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331</TotalTime>
  <Words>147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        Мастер – класс    Тема: Технология утепления фасадов брусчатых домов.     Профессия: «Столяр строительный» </vt:lpstr>
      <vt:lpstr>ТОП-10 лучших утеплителей для деревянного дома</vt:lpstr>
      <vt:lpstr>Пенопласт</vt:lpstr>
      <vt:lpstr>Пеноплекс</vt:lpstr>
      <vt:lpstr>Керамзит</vt:lpstr>
      <vt:lpstr>Шлаковая вата</vt:lpstr>
      <vt:lpstr>Пенофол  Самый тонкий внутренний утеплитель</vt:lpstr>
      <vt:lpstr>   Стекловата ★ Эластичность и прочность </vt:lpstr>
      <vt:lpstr>     Изолон ★ Самый современный теплоизолятор     </vt:lpstr>
      <vt:lpstr> Эковата  ★ Безопасность и экологичность </vt:lpstr>
      <vt:lpstr>  Джут ★ Лучший утеплитель для межвенцовых стыков </vt:lpstr>
      <vt:lpstr>  Каменная вата  ★ Универсальный теплоизолятор  </vt:lpstr>
      <vt:lpstr>   Виниловый сайдинг    </vt:lpstr>
      <vt:lpstr>Металлический сайдинг</vt:lpstr>
      <vt:lpstr>Фиброцементный  сайдинг</vt:lpstr>
      <vt:lpstr>  Виды фасадных панелей : Полимерные – не считая вида, от винилового сайдинга отличаются большей толщиной. Фиброцементные – отличие только в форме и фактуре.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ТОП-10 лучших утеплителей для деревянного дома</dc:title>
  <cp:lastModifiedBy>Кадры</cp:lastModifiedBy>
  <cp:revision>23</cp:revision>
  <dcterms:modified xsi:type="dcterms:W3CDTF">2021-12-01T00:11:03Z</dcterms:modified>
</cp:coreProperties>
</file>